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Railey" charset="1" panose="00000000000000000000"/>
      <p:regular r:id="rId7"/>
    </p:embeddedFont>
    <p:embeddedFont>
      <p:font typeface="Sniglet" charset="1" panose="0407050503010002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938043" y="-9348219"/>
            <a:ext cx="20689455" cy="21664350"/>
          </a:xfrm>
          <a:custGeom>
            <a:avLst/>
            <a:gdLst/>
            <a:ahLst/>
            <a:cxnLst/>
            <a:rect r="r" b="b" t="t" l="l"/>
            <a:pathLst>
              <a:path h="21664350" w="20689455">
                <a:moveTo>
                  <a:pt x="0" y="0"/>
                </a:moveTo>
                <a:lnTo>
                  <a:pt x="20689455" y="0"/>
                </a:lnTo>
                <a:lnTo>
                  <a:pt x="20689455" y="21664350"/>
                </a:lnTo>
                <a:lnTo>
                  <a:pt x="0" y="216643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6000"/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481495" y="3269300"/>
            <a:ext cx="12469010" cy="20825068"/>
          </a:xfrm>
          <a:custGeom>
            <a:avLst/>
            <a:gdLst/>
            <a:ahLst/>
            <a:cxnLst/>
            <a:rect r="r" b="b" t="t" l="l"/>
            <a:pathLst>
              <a:path h="20825068" w="12469010">
                <a:moveTo>
                  <a:pt x="0" y="0"/>
                </a:moveTo>
                <a:lnTo>
                  <a:pt x="12469010" y="0"/>
                </a:lnTo>
                <a:lnTo>
                  <a:pt x="12469010" y="20825068"/>
                </a:lnTo>
                <a:lnTo>
                  <a:pt x="0" y="208250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440301">
            <a:off x="-413594" y="-943784"/>
            <a:ext cx="15790179" cy="4855480"/>
          </a:xfrm>
          <a:custGeom>
            <a:avLst/>
            <a:gdLst/>
            <a:ahLst/>
            <a:cxnLst/>
            <a:rect r="r" b="b" t="t" l="l"/>
            <a:pathLst>
              <a:path h="4855480" w="15790179">
                <a:moveTo>
                  <a:pt x="0" y="0"/>
                </a:moveTo>
                <a:lnTo>
                  <a:pt x="15790179" y="0"/>
                </a:lnTo>
                <a:lnTo>
                  <a:pt x="15790179" y="4855480"/>
                </a:lnTo>
                <a:lnTo>
                  <a:pt x="0" y="48554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062137">
            <a:off x="14080368" y="693362"/>
            <a:ext cx="15790179" cy="4855480"/>
          </a:xfrm>
          <a:custGeom>
            <a:avLst/>
            <a:gdLst/>
            <a:ahLst/>
            <a:cxnLst/>
            <a:rect r="r" b="b" t="t" l="l"/>
            <a:pathLst>
              <a:path h="4855480" w="15790179">
                <a:moveTo>
                  <a:pt x="0" y="0"/>
                </a:moveTo>
                <a:lnTo>
                  <a:pt x="15790179" y="0"/>
                </a:lnTo>
                <a:lnTo>
                  <a:pt x="15790179" y="4855480"/>
                </a:lnTo>
                <a:lnTo>
                  <a:pt x="0" y="48554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78168" y="21488549"/>
            <a:ext cx="8121807" cy="2913698"/>
          </a:xfrm>
          <a:custGeom>
            <a:avLst/>
            <a:gdLst/>
            <a:ahLst/>
            <a:cxnLst/>
            <a:rect r="r" b="b" t="t" l="l"/>
            <a:pathLst>
              <a:path h="2913698" w="8121807">
                <a:moveTo>
                  <a:pt x="0" y="0"/>
                </a:moveTo>
                <a:lnTo>
                  <a:pt x="8121808" y="0"/>
                </a:lnTo>
                <a:lnTo>
                  <a:pt x="8121808" y="2913698"/>
                </a:lnTo>
                <a:lnTo>
                  <a:pt x="0" y="29136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9950505" y="11179659"/>
            <a:ext cx="11444383" cy="4105673"/>
          </a:xfrm>
          <a:custGeom>
            <a:avLst/>
            <a:gdLst/>
            <a:ahLst/>
            <a:cxnLst/>
            <a:rect r="r" b="b" t="t" l="l"/>
            <a:pathLst>
              <a:path h="4105673" w="11444383">
                <a:moveTo>
                  <a:pt x="0" y="0"/>
                </a:moveTo>
                <a:lnTo>
                  <a:pt x="11444383" y="0"/>
                </a:lnTo>
                <a:lnTo>
                  <a:pt x="11444383" y="4105672"/>
                </a:lnTo>
                <a:lnTo>
                  <a:pt x="0" y="41056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7461647" y="4192936"/>
            <a:ext cx="11444383" cy="4105673"/>
          </a:xfrm>
          <a:custGeom>
            <a:avLst/>
            <a:gdLst/>
            <a:ahLst/>
            <a:cxnLst/>
            <a:rect r="r" b="b" t="t" l="l"/>
            <a:pathLst>
              <a:path h="4105673" w="11444383">
                <a:moveTo>
                  <a:pt x="0" y="0"/>
                </a:moveTo>
                <a:lnTo>
                  <a:pt x="11444383" y="0"/>
                </a:lnTo>
                <a:lnTo>
                  <a:pt x="11444383" y="4105673"/>
                </a:lnTo>
                <a:lnTo>
                  <a:pt x="0" y="41056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8168141" y="32967905"/>
            <a:ext cx="11785172" cy="4227931"/>
          </a:xfrm>
          <a:custGeom>
            <a:avLst/>
            <a:gdLst/>
            <a:ahLst/>
            <a:cxnLst/>
            <a:rect r="r" b="b" t="t" l="l"/>
            <a:pathLst>
              <a:path h="4227931" w="11785172">
                <a:moveTo>
                  <a:pt x="0" y="0"/>
                </a:moveTo>
                <a:lnTo>
                  <a:pt x="11785172" y="0"/>
                </a:lnTo>
                <a:lnTo>
                  <a:pt x="11785172" y="4227930"/>
                </a:lnTo>
                <a:lnTo>
                  <a:pt x="0" y="42279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5067446" y="27098750"/>
            <a:ext cx="20689455" cy="17456727"/>
          </a:xfrm>
          <a:custGeom>
            <a:avLst/>
            <a:gdLst/>
            <a:ahLst/>
            <a:cxnLst/>
            <a:rect r="r" b="b" t="t" l="l"/>
            <a:pathLst>
              <a:path h="17456727" w="20689455">
                <a:moveTo>
                  <a:pt x="0" y="0"/>
                </a:moveTo>
                <a:lnTo>
                  <a:pt x="20689455" y="0"/>
                </a:lnTo>
                <a:lnTo>
                  <a:pt x="20689455" y="17456727"/>
                </a:lnTo>
                <a:lnTo>
                  <a:pt x="0" y="174567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9000"/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5338460" y="30676363"/>
            <a:ext cx="16878231" cy="2291542"/>
            <a:chOff x="0" y="0"/>
            <a:chExt cx="1768196" cy="24006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768196" cy="240066"/>
            </a:xfrm>
            <a:custGeom>
              <a:avLst/>
              <a:gdLst/>
              <a:ahLst/>
              <a:cxnLst/>
              <a:rect r="r" b="b" t="t" l="l"/>
              <a:pathLst>
                <a:path h="240066" w="1768196">
                  <a:moveTo>
                    <a:pt x="78457" y="0"/>
                  </a:moveTo>
                  <a:lnTo>
                    <a:pt x="1689739" y="0"/>
                  </a:lnTo>
                  <a:cubicBezTo>
                    <a:pt x="1710547" y="0"/>
                    <a:pt x="1730503" y="8266"/>
                    <a:pt x="1745216" y="22979"/>
                  </a:cubicBezTo>
                  <a:cubicBezTo>
                    <a:pt x="1759930" y="37693"/>
                    <a:pt x="1768196" y="57649"/>
                    <a:pt x="1768196" y="78457"/>
                  </a:cubicBezTo>
                  <a:lnTo>
                    <a:pt x="1768196" y="161610"/>
                  </a:lnTo>
                  <a:cubicBezTo>
                    <a:pt x="1768196" y="182418"/>
                    <a:pt x="1759930" y="202373"/>
                    <a:pt x="1745216" y="217087"/>
                  </a:cubicBezTo>
                  <a:cubicBezTo>
                    <a:pt x="1730503" y="231800"/>
                    <a:pt x="1710547" y="240066"/>
                    <a:pt x="1689739" y="240066"/>
                  </a:cubicBezTo>
                  <a:lnTo>
                    <a:pt x="78457" y="240066"/>
                  </a:lnTo>
                  <a:cubicBezTo>
                    <a:pt x="57649" y="240066"/>
                    <a:pt x="37693" y="231800"/>
                    <a:pt x="22979" y="217087"/>
                  </a:cubicBezTo>
                  <a:cubicBezTo>
                    <a:pt x="8266" y="202373"/>
                    <a:pt x="0" y="182418"/>
                    <a:pt x="0" y="161610"/>
                  </a:cubicBezTo>
                  <a:lnTo>
                    <a:pt x="0" y="78457"/>
                  </a:lnTo>
                  <a:cubicBezTo>
                    <a:pt x="0" y="57649"/>
                    <a:pt x="8266" y="37693"/>
                    <a:pt x="22979" y="22979"/>
                  </a:cubicBezTo>
                  <a:cubicBezTo>
                    <a:pt x="37693" y="8266"/>
                    <a:pt x="57649" y="0"/>
                    <a:pt x="78457" y="0"/>
                  </a:cubicBezTo>
                  <a:close/>
                </a:path>
              </a:pathLst>
            </a:custGeom>
            <a:solidFill>
              <a:srgbClr val="91BEC5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123825"/>
              <a:ext cx="1768196" cy="363891"/>
            </a:xfrm>
            <a:prstGeom prst="rect">
              <a:avLst/>
            </a:prstGeom>
          </p:spPr>
          <p:txBody>
            <a:bodyPr anchor="ctr" rtlCol="false" tIns="86890" lIns="86890" bIns="86890" rIns="86890"/>
            <a:lstStyle/>
            <a:p>
              <a:pPr algn="ctr">
                <a:lnSpc>
                  <a:spcPts val="6944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-10197055">
            <a:off x="22483319" y="14898328"/>
            <a:ext cx="20689455" cy="18151764"/>
          </a:xfrm>
          <a:custGeom>
            <a:avLst/>
            <a:gdLst/>
            <a:ahLst/>
            <a:cxnLst/>
            <a:rect r="r" b="b" t="t" l="l"/>
            <a:pathLst>
              <a:path h="18151764" w="20689455">
                <a:moveTo>
                  <a:pt x="0" y="0"/>
                </a:moveTo>
                <a:lnTo>
                  <a:pt x="20689455" y="0"/>
                </a:lnTo>
                <a:lnTo>
                  <a:pt x="20689455" y="18151763"/>
                </a:lnTo>
                <a:lnTo>
                  <a:pt x="0" y="1815176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28000"/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2142279" y="23906947"/>
            <a:ext cx="23270593" cy="44053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919"/>
              </a:lnSpc>
            </a:pPr>
            <a:r>
              <a:rPr lang="en-US" sz="25656">
                <a:solidFill>
                  <a:srgbClr val="688B2A"/>
                </a:solidFill>
                <a:latin typeface="Railey"/>
                <a:ea typeface="Railey"/>
                <a:cs typeface="Railey"/>
                <a:sym typeface="Railey"/>
              </a:rPr>
              <a:t>Dani Martinez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938043" y="28220190"/>
            <a:ext cx="11679065" cy="22815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808"/>
              </a:lnSpc>
            </a:pPr>
            <a:r>
              <a:rPr lang="en-US" sz="13434">
                <a:solidFill>
                  <a:srgbClr val="688B2A"/>
                </a:solidFill>
                <a:latin typeface="Sniglet"/>
                <a:ea typeface="Sniglet"/>
                <a:cs typeface="Sniglet"/>
                <a:sym typeface="Sniglet"/>
              </a:rPr>
              <a:t>26.08.25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702663" y="30716068"/>
            <a:ext cx="14632294" cy="18889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564"/>
              </a:lnSpc>
            </a:pPr>
            <a:r>
              <a:rPr lang="en-US" sz="11117">
                <a:solidFill>
                  <a:srgbClr val="FFFDF6"/>
                </a:solidFill>
                <a:latin typeface="Sniglet"/>
                <a:ea typeface="Sniglet"/>
                <a:cs typeface="Sniglet"/>
                <a:sym typeface="Sniglet"/>
              </a:rPr>
              <a:t>3 Kg | 08 AM | 50 cm 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-5067446" y="11628998"/>
            <a:ext cx="11444383" cy="4105673"/>
          </a:xfrm>
          <a:custGeom>
            <a:avLst/>
            <a:gdLst/>
            <a:ahLst/>
            <a:cxnLst/>
            <a:rect r="r" b="b" t="t" l="l"/>
            <a:pathLst>
              <a:path h="4105673" w="11444383">
                <a:moveTo>
                  <a:pt x="0" y="0"/>
                </a:moveTo>
                <a:lnTo>
                  <a:pt x="11444384" y="0"/>
                </a:lnTo>
                <a:lnTo>
                  <a:pt x="11444384" y="4105672"/>
                </a:lnTo>
                <a:lnTo>
                  <a:pt x="0" y="41056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DAGy1ryvtBg</dc:identifier>
  <dcterms:modified xsi:type="dcterms:W3CDTF">2011-08-01T06:04:30Z</dcterms:modified>
  <cp:revision>1</cp:revision>
  <dc:title>Green &amp; Blue Watercolor Baby Birth Poster (30 x 40 in)</dc:title>
</cp:coreProperties>
</file>